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63" r:id="rId4"/>
    <p:sldId id="258" r:id="rId5"/>
    <p:sldId id="264" r:id="rId6"/>
    <p:sldId id="259" r:id="rId7"/>
    <p:sldId id="270" r:id="rId8"/>
    <p:sldId id="265" r:id="rId9"/>
    <p:sldId id="266" r:id="rId10"/>
    <p:sldId id="268" r:id="rId11"/>
    <p:sldId id="267" r:id="rId12"/>
    <p:sldId id="269" r:id="rId13"/>
    <p:sldId id="271" r:id="rId14"/>
    <p:sldId id="273" r:id="rId15"/>
    <p:sldId id="274" r:id="rId16"/>
    <p:sldId id="272" r:id="rId17"/>
    <p:sldId id="275" r:id="rId18"/>
    <p:sldId id="276" r:id="rId19"/>
    <p:sldId id="277" r:id="rId20"/>
    <p:sldId id="261" r:id="rId21"/>
    <p:sldId id="260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913F60-F9EC-4CBE-9675-117C8FD2AD1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90E5F5-B098-46AA-823C-ACE542711C6B}">
      <dgm:prSet phldrT="[Text]"/>
      <dgm:spPr/>
      <dgm:t>
        <a:bodyPr/>
        <a:lstStyle/>
        <a:p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Lựa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B41E35C5-D143-454A-9511-8646269C2E3E}" type="parTrans" cxnId="{E7F580FF-5192-4BFB-AA73-0138B4D8C44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BBD04C-89D8-4EE6-A174-21E47C4675EE}" type="sibTrans" cxnId="{E7F580FF-5192-4BFB-AA73-0138B4D8C44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B32482-9F15-4614-AB13-9FC9A5FF7984}">
      <dgm:prSet phldrT="[Text]"/>
      <dgm:spPr/>
      <dgm:t>
        <a:bodyPr/>
        <a:lstStyle/>
        <a:p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tra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4F11C82D-079F-4C8A-8B5C-A680B785340C}" type="parTrans" cxnId="{C666005C-5BFF-4779-B719-2905E429AE7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7C6292-F036-4B08-B635-9EC05342E403}" type="sibTrans" cxnId="{C666005C-5BFF-4779-B719-2905E429AE7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9AF3CB-6D10-4DC2-9B1C-23FDA112D511}">
      <dgm:prSet phldrT="[Text]"/>
      <dgm:spPr/>
      <dgm:t>
        <a:bodyPr/>
        <a:lstStyle/>
        <a:p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Nối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9A73A34D-ECB1-45BD-8894-F18DB9F629BC}" type="parTrans" cxnId="{752C9C81-41B7-4B22-A7E3-9C3698639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4D1E6C-D1B5-4C95-B1FF-A89991380201}" type="sibTrans" cxnId="{752C9C81-41B7-4B22-A7E3-9C3698639A1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452C2C-296B-4949-B083-ABF45527B84C}">
      <dgm:prSet phldrT="[Text]"/>
      <dgm:spPr/>
      <dgm:t>
        <a:bodyPr/>
        <a:lstStyle/>
        <a:p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Bố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938A8247-EBAB-411A-B987-1ACF12B637FF}" type="parTrans" cxnId="{10ADEF0C-8D8A-43A4-AD95-C3A344E6EA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421F35-809F-4DC7-94FA-10C9F2B43CFB}" type="sibTrans" cxnId="{10ADEF0C-8D8A-43A4-AD95-C3A344E6EA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F0B3C9-1911-4411-888F-8D83BD42243A}">
      <dgm:prSet phldrT="[Text]"/>
      <dgm:spPr/>
      <dgm:t>
        <a:bodyPr/>
        <a:lstStyle/>
        <a:p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 kiện, net.</a:t>
          </a:r>
        </a:p>
      </dgm:t>
    </dgm:pt>
    <dgm:pt modelId="{F222210F-54EF-4238-9088-F7427B067A64}" type="parTrans" cxnId="{171DCCC7-0F6D-4CF2-9C25-B2EB5B219C7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D8020B-CB5C-40A1-976B-BC89AEF1E317}" type="sibTrans" cxnId="{171DCCC7-0F6D-4CF2-9C25-B2EB5B219C7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8D054E-0738-4958-85B0-B6B8F00F5791}" type="pres">
      <dgm:prSet presAssocID="{09913F60-F9EC-4CBE-9675-117C8FD2AD1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FC4DB19-6437-41FA-98BA-D3C26561AEAD}" type="pres">
      <dgm:prSet presAssocID="{7AB32482-9F15-4614-AB13-9FC9A5FF7984}" presName="Accent5" presStyleCnt="0"/>
      <dgm:spPr/>
    </dgm:pt>
    <dgm:pt modelId="{48DE58EF-60A9-49DD-8ABE-0B3248872760}" type="pres">
      <dgm:prSet presAssocID="{7AB32482-9F15-4614-AB13-9FC9A5FF7984}" presName="Accent" presStyleLbl="node1" presStyleIdx="0" presStyleCnt="5"/>
      <dgm:spPr/>
    </dgm:pt>
    <dgm:pt modelId="{F6A2B477-C586-4D7F-ADCD-627082ADB349}" type="pres">
      <dgm:prSet presAssocID="{7AB32482-9F15-4614-AB13-9FC9A5FF7984}" presName="ParentBackground5" presStyleCnt="0"/>
      <dgm:spPr/>
    </dgm:pt>
    <dgm:pt modelId="{A7D67D3E-DD0A-47DD-BB5A-D769A8457A6B}" type="pres">
      <dgm:prSet presAssocID="{7AB32482-9F15-4614-AB13-9FC9A5FF7984}" presName="ParentBackground" presStyleLbl="fgAcc1" presStyleIdx="0" presStyleCnt="5"/>
      <dgm:spPr/>
    </dgm:pt>
    <dgm:pt modelId="{96703480-A48E-4508-82BC-7811B6E20133}" type="pres">
      <dgm:prSet presAssocID="{7AB32482-9F15-4614-AB13-9FC9A5FF798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5735F29-A0CC-43EB-97E4-69802BB13043}" type="pres">
      <dgm:prSet presAssocID="{12F0B3C9-1911-4411-888F-8D83BD42243A}" presName="Accent4" presStyleCnt="0"/>
      <dgm:spPr/>
    </dgm:pt>
    <dgm:pt modelId="{CB5CC0BD-479A-4DCE-BABD-E7827D90D469}" type="pres">
      <dgm:prSet presAssocID="{12F0B3C9-1911-4411-888F-8D83BD42243A}" presName="Accent" presStyleLbl="node1" presStyleIdx="1" presStyleCnt="5"/>
      <dgm:spPr/>
    </dgm:pt>
    <dgm:pt modelId="{60AA29F2-2BBD-4AB0-B4B3-5A86F2D5F48E}" type="pres">
      <dgm:prSet presAssocID="{12F0B3C9-1911-4411-888F-8D83BD42243A}" presName="ParentBackground4" presStyleCnt="0"/>
      <dgm:spPr/>
    </dgm:pt>
    <dgm:pt modelId="{BA31079F-20DA-4E79-AE34-E6825595E56E}" type="pres">
      <dgm:prSet presAssocID="{12F0B3C9-1911-4411-888F-8D83BD42243A}" presName="ParentBackground" presStyleLbl="fgAcc1" presStyleIdx="1" presStyleCnt="5"/>
      <dgm:spPr/>
    </dgm:pt>
    <dgm:pt modelId="{2B9D012F-012C-4353-8C64-A6C990B6A178}" type="pres">
      <dgm:prSet presAssocID="{12F0B3C9-1911-4411-888F-8D83BD42243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6F5855-DE01-4EAB-B874-EF3470BABE9E}" type="pres">
      <dgm:prSet presAssocID="{679AF3CB-6D10-4DC2-9B1C-23FDA112D511}" presName="Accent3" presStyleCnt="0"/>
      <dgm:spPr/>
    </dgm:pt>
    <dgm:pt modelId="{A36EA0A5-59BD-4836-81D3-0C69E1B9B866}" type="pres">
      <dgm:prSet presAssocID="{679AF3CB-6D10-4DC2-9B1C-23FDA112D511}" presName="Accent" presStyleLbl="node1" presStyleIdx="2" presStyleCnt="5"/>
      <dgm:spPr/>
    </dgm:pt>
    <dgm:pt modelId="{50379396-9449-4EDA-87D2-E995EA5F1664}" type="pres">
      <dgm:prSet presAssocID="{679AF3CB-6D10-4DC2-9B1C-23FDA112D511}" presName="ParentBackground3" presStyleCnt="0"/>
      <dgm:spPr/>
    </dgm:pt>
    <dgm:pt modelId="{7E612769-9D95-4BB8-9C57-1ADEBAEBCC79}" type="pres">
      <dgm:prSet presAssocID="{679AF3CB-6D10-4DC2-9B1C-23FDA112D511}" presName="ParentBackground" presStyleLbl="fgAcc1" presStyleIdx="2" presStyleCnt="5"/>
      <dgm:spPr/>
    </dgm:pt>
    <dgm:pt modelId="{99EF4506-5DB7-4D7C-B56C-A78A59882EE1}" type="pres">
      <dgm:prSet presAssocID="{679AF3CB-6D10-4DC2-9B1C-23FDA112D51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64A6F44-0089-4238-A50A-6F52A67BD730}" type="pres">
      <dgm:prSet presAssocID="{79452C2C-296B-4949-B083-ABF45527B84C}" presName="Accent2" presStyleCnt="0"/>
      <dgm:spPr/>
    </dgm:pt>
    <dgm:pt modelId="{6E3DB740-E4A6-4831-82FA-AE4A90849FB3}" type="pres">
      <dgm:prSet presAssocID="{79452C2C-296B-4949-B083-ABF45527B84C}" presName="Accent" presStyleLbl="node1" presStyleIdx="3" presStyleCnt="5"/>
      <dgm:spPr/>
    </dgm:pt>
    <dgm:pt modelId="{0291C9C4-C764-4313-A263-80DD0A6B8C41}" type="pres">
      <dgm:prSet presAssocID="{79452C2C-296B-4949-B083-ABF45527B84C}" presName="ParentBackground2" presStyleCnt="0"/>
      <dgm:spPr/>
    </dgm:pt>
    <dgm:pt modelId="{67AC104A-0326-41C3-9C99-F628F19FDF21}" type="pres">
      <dgm:prSet presAssocID="{79452C2C-296B-4949-B083-ABF45527B84C}" presName="ParentBackground" presStyleLbl="fgAcc1" presStyleIdx="3" presStyleCnt="5"/>
      <dgm:spPr/>
    </dgm:pt>
    <dgm:pt modelId="{10491F03-6E0B-4E27-A24E-C34DD8497B08}" type="pres">
      <dgm:prSet presAssocID="{79452C2C-296B-4949-B083-ABF45527B84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72D1F67-CD06-4517-A06F-0B97699E5564}" type="pres">
      <dgm:prSet presAssocID="{E990E5F5-B098-46AA-823C-ACE542711C6B}" presName="Accent1" presStyleCnt="0"/>
      <dgm:spPr/>
    </dgm:pt>
    <dgm:pt modelId="{33A0E31F-DA10-4470-8D2C-8C54E50334A9}" type="pres">
      <dgm:prSet presAssocID="{E990E5F5-B098-46AA-823C-ACE542711C6B}" presName="Accent" presStyleLbl="node1" presStyleIdx="4" presStyleCnt="5"/>
      <dgm:spPr/>
    </dgm:pt>
    <dgm:pt modelId="{E787967F-AD88-409A-97DE-D15C9B28DF15}" type="pres">
      <dgm:prSet presAssocID="{E990E5F5-B098-46AA-823C-ACE542711C6B}" presName="ParentBackground1" presStyleCnt="0"/>
      <dgm:spPr/>
    </dgm:pt>
    <dgm:pt modelId="{2988547F-0E02-4159-98FB-2D02A750CF30}" type="pres">
      <dgm:prSet presAssocID="{E990E5F5-B098-46AA-823C-ACE542711C6B}" presName="ParentBackground" presStyleLbl="fgAcc1" presStyleIdx="4" presStyleCnt="5"/>
      <dgm:spPr/>
    </dgm:pt>
    <dgm:pt modelId="{D0FAF285-61AD-402E-A30B-60C3A62AAAA4}" type="pres">
      <dgm:prSet presAssocID="{E990E5F5-B098-46AA-823C-ACE542711C6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A35E90B-9B38-448A-960B-23931E514E0B}" type="presOf" srcId="{679AF3CB-6D10-4DC2-9B1C-23FDA112D511}" destId="{7E612769-9D95-4BB8-9C57-1ADEBAEBCC79}" srcOrd="0" destOrd="0" presId="urn:microsoft.com/office/officeart/2011/layout/CircleProcess"/>
    <dgm:cxn modelId="{6BAF6F0C-6E55-4B2A-90AB-91F125896E26}" type="presOf" srcId="{12F0B3C9-1911-4411-888F-8D83BD42243A}" destId="{BA31079F-20DA-4E79-AE34-E6825595E56E}" srcOrd="0" destOrd="0" presId="urn:microsoft.com/office/officeart/2011/layout/CircleProcess"/>
    <dgm:cxn modelId="{10ADEF0C-8D8A-43A4-AD95-C3A344E6EAA3}" srcId="{09913F60-F9EC-4CBE-9675-117C8FD2AD1D}" destId="{79452C2C-296B-4949-B083-ABF45527B84C}" srcOrd="1" destOrd="0" parTransId="{938A8247-EBAB-411A-B987-1ACF12B637FF}" sibTransId="{3F421F35-809F-4DC7-94FA-10C9F2B43CFB}"/>
    <dgm:cxn modelId="{DD8E8E11-38B9-43F3-9DF3-D197A3A720AC}" type="presOf" srcId="{09913F60-F9EC-4CBE-9675-117C8FD2AD1D}" destId="{FB8D054E-0738-4958-85B0-B6B8F00F5791}" srcOrd="0" destOrd="0" presId="urn:microsoft.com/office/officeart/2011/layout/CircleProcess"/>
    <dgm:cxn modelId="{D62FFC23-3D61-46C6-8C11-964E3E4DBBA2}" type="presOf" srcId="{679AF3CB-6D10-4DC2-9B1C-23FDA112D511}" destId="{99EF4506-5DB7-4D7C-B56C-A78A59882EE1}" srcOrd="1" destOrd="0" presId="urn:microsoft.com/office/officeart/2011/layout/CircleProcess"/>
    <dgm:cxn modelId="{12375031-CA77-4DDC-BCDF-D08ECA99ADB5}" type="presOf" srcId="{7AB32482-9F15-4614-AB13-9FC9A5FF7984}" destId="{A7D67D3E-DD0A-47DD-BB5A-D769A8457A6B}" srcOrd="0" destOrd="0" presId="urn:microsoft.com/office/officeart/2011/layout/CircleProcess"/>
    <dgm:cxn modelId="{C666005C-5BFF-4779-B719-2905E429AE7F}" srcId="{09913F60-F9EC-4CBE-9675-117C8FD2AD1D}" destId="{7AB32482-9F15-4614-AB13-9FC9A5FF7984}" srcOrd="4" destOrd="0" parTransId="{4F11C82D-079F-4C8A-8B5C-A680B785340C}" sibTransId="{647C6292-F036-4B08-B635-9EC05342E403}"/>
    <dgm:cxn modelId="{752C9C81-41B7-4B22-A7E3-9C3698639A15}" srcId="{09913F60-F9EC-4CBE-9675-117C8FD2AD1D}" destId="{679AF3CB-6D10-4DC2-9B1C-23FDA112D511}" srcOrd="2" destOrd="0" parTransId="{9A73A34D-ECB1-45BD-8894-F18DB9F629BC}" sibTransId="{4D4D1E6C-D1B5-4C95-B1FF-A89991380201}"/>
    <dgm:cxn modelId="{C9BA7885-A7BC-4A69-9845-E6F3F7A17D32}" type="presOf" srcId="{7AB32482-9F15-4614-AB13-9FC9A5FF7984}" destId="{96703480-A48E-4508-82BC-7811B6E20133}" srcOrd="1" destOrd="0" presId="urn:microsoft.com/office/officeart/2011/layout/CircleProcess"/>
    <dgm:cxn modelId="{4590D086-F130-4442-89A6-C805E0C88984}" type="presOf" srcId="{E990E5F5-B098-46AA-823C-ACE542711C6B}" destId="{D0FAF285-61AD-402E-A30B-60C3A62AAAA4}" srcOrd="1" destOrd="0" presId="urn:microsoft.com/office/officeart/2011/layout/CircleProcess"/>
    <dgm:cxn modelId="{A3A2AAB6-0B08-4634-8EE3-556C1F249648}" type="presOf" srcId="{E990E5F5-B098-46AA-823C-ACE542711C6B}" destId="{2988547F-0E02-4159-98FB-2D02A750CF30}" srcOrd="0" destOrd="0" presId="urn:microsoft.com/office/officeart/2011/layout/CircleProcess"/>
    <dgm:cxn modelId="{A072DDBC-CAA3-4DAB-8365-877D856CBF77}" type="presOf" srcId="{79452C2C-296B-4949-B083-ABF45527B84C}" destId="{10491F03-6E0B-4E27-A24E-C34DD8497B08}" srcOrd="1" destOrd="0" presId="urn:microsoft.com/office/officeart/2011/layout/CircleProcess"/>
    <dgm:cxn modelId="{057886C0-8C24-4FFC-99CD-011144D5FF2F}" type="presOf" srcId="{79452C2C-296B-4949-B083-ABF45527B84C}" destId="{67AC104A-0326-41C3-9C99-F628F19FDF21}" srcOrd="0" destOrd="0" presId="urn:microsoft.com/office/officeart/2011/layout/CircleProcess"/>
    <dgm:cxn modelId="{ACBE62C5-641F-49B5-AC81-8D230D0F8909}" type="presOf" srcId="{12F0B3C9-1911-4411-888F-8D83BD42243A}" destId="{2B9D012F-012C-4353-8C64-A6C990B6A178}" srcOrd="1" destOrd="0" presId="urn:microsoft.com/office/officeart/2011/layout/CircleProcess"/>
    <dgm:cxn modelId="{171DCCC7-0F6D-4CF2-9C25-B2EB5B219C7A}" srcId="{09913F60-F9EC-4CBE-9675-117C8FD2AD1D}" destId="{12F0B3C9-1911-4411-888F-8D83BD42243A}" srcOrd="3" destOrd="0" parTransId="{F222210F-54EF-4238-9088-F7427B067A64}" sibTransId="{9ED8020B-CB5C-40A1-976B-BC89AEF1E317}"/>
    <dgm:cxn modelId="{E7F580FF-5192-4BFB-AA73-0138B4D8C44D}" srcId="{09913F60-F9EC-4CBE-9675-117C8FD2AD1D}" destId="{E990E5F5-B098-46AA-823C-ACE542711C6B}" srcOrd="0" destOrd="0" parTransId="{B41E35C5-D143-454A-9511-8646269C2E3E}" sibTransId="{38BBD04C-89D8-4EE6-A174-21E47C4675EE}"/>
    <dgm:cxn modelId="{5318FC42-4326-40AA-9517-E5F75C377EB8}" type="presParOf" srcId="{FB8D054E-0738-4958-85B0-B6B8F00F5791}" destId="{2FC4DB19-6437-41FA-98BA-D3C26561AEAD}" srcOrd="0" destOrd="0" presId="urn:microsoft.com/office/officeart/2011/layout/CircleProcess"/>
    <dgm:cxn modelId="{7B9904AB-FF59-411F-BBF1-9E42E8B9D013}" type="presParOf" srcId="{2FC4DB19-6437-41FA-98BA-D3C26561AEAD}" destId="{48DE58EF-60A9-49DD-8ABE-0B3248872760}" srcOrd="0" destOrd="0" presId="urn:microsoft.com/office/officeart/2011/layout/CircleProcess"/>
    <dgm:cxn modelId="{D3496C2B-56BB-4C9A-B35D-74D050E21D27}" type="presParOf" srcId="{FB8D054E-0738-4958-85B0-B6B8F00F5791}" destId="{F6A2B477-C586-4D7F-ADCD-627082ADB349}" srcOrd="1" destOrd="0" presId="urn:microsoft.com/office/officeart/2011/layout/CircleProcess"/>
    <dgm:cxn modelId="{9CC91618-1B85-42EA-AF4E-6D251DE2F3CD}" type="presParOf" srcId="{F6A2B477-C586-4D7F-ADCD-627082ADB349}" destId="{A7D67D3E-DD0A-47DD-BB5A-D769A8457A6B}" srcOrd="0" destOrd="0" presId="urn:microsoft.com/office/officeart/2011/layout/CircleProcess"/>
    <dgm:cxn modelId="{5E515153-5035-4B81-B036-EC356455766A}" type="presParOf" srcId="{FB8D054E-0738-4958-85B0-B6B8F00F5791}" destId="{96703480-A48E-4508-82BC-7811B6E20133}" srcOrd="2" destOrd="0" presId="urn:microsoft.com/office/officeart/2011/layout/CircleProcess"/>
    <dgm:cxn modelId="{8A666CA1-D3C7-4EA2-9136-0AA2FCFAE729}" type="presParOf" srcId="{FB8D054E-0738-4958-85B0-B6B8F00F5791}" destId="{E5735F29-A0CC-43EB-97E4-69802BB13043}" srcOrd="3" destOrd="0" presId="urn:microsoft.com/office/officeart/2011/layout/CircleProcess"/>
    <dgm:cxn modelId="{5623FF6E-ECE6-473D-998F-FC7E81FB4CAC}" type="presParOf" srcId="{E5735F29-A0CC-43EB-97E4-69802BB13043}" destId="{CB5CC0BD-479A-4DCE-BABD-E7827D90D469}" srcOrd="0" destOrd="0" presId="urn:microsoft.com/office/officeart/2011/layout/CircleProcess"/>
    <dgm:cxn modelId="{858BEE89-B282-4D94-9169-68F3E59CE879}" type="presParOf" srcId="{FB8D054E-0738-4958-85B0-B6B8F00F5791}" destId="{60AA29F2-2BBD-4AB0-B4B3-5A86F2D5F48E}" srcOrd="4" destOrd="0" presId="urn:microsoft.com/office/officeart/2011/layout/CircleProcess"/>
    <dgm:cxn modelId="{73277ABA-8FFB-4AF6-ADB2-F482D6ABF980}" type="presParOf" srcId="{60AA29F2-2BBD-4AB0-B4B3-5A86F2D5F48E}" destId="{BA31079F-20DA-4E79-AE34-E6825595E56E}" srcOrd="0" destOrd="0" presId="urn:microsoft.com/office/officeart/2011/layout/CircleProcess"/>
    <dgm:cxn modelId="{BFC528B8-C090-47A7-9CAF-A91909C7CC75}" type="presParOf" srcId="{FB8D054E-0738-4958-85B0-B6B8F00F5791}" destId="{2B9D012F-012C-4353-8C64-A6C990B6A178}" srcOrd="5" destOrd="0" presId="urn:microsoft.com/office/officeart/2011/layout/CircleProcess"/>
    <dgm:cxn modelId="{C1A11C71-2D14-487D-AB15-4F2ADCFECC93}" type="presParOf" srcId="{FB8D054E-0738-4958-85B0-B6B8F00F5791}" destId="{F26F5855-DE01-4EAB-B874-EF3470BABE9E}" srcOrd="6" destOrd="0" presId="urn:microsoft.com/office/officeart/2011/layout/CircleProcess"/>
    <dgm:cxn modelId="{045C7124-2511-4C4C-9BD3-E68341D868C1}" type="presParOf" srcId="{F26F5855-DE01-4EAB-B874-EF3470BABE9E}" destId="{A36EA0A5-59BD-4836-81D3-0C69E1B9B866}" srcOrd="0" destOrd="0" presId="urn:microsoft.com/office/officeart/2011/layout/CircleProcess"/>
    <dgm:cxn modelId="{4C0EB234-37FE-4D5D-948B-A6A9D8B04882}" type="presParOf" srcId="{FB8D054E-0738-4958-85B0-B6B8F00F5791}" destId="{50379396-9449-4EDA-87D2-E995EA5F1664}" srcOrd="7" destOrd="0" presId="urn:microsoft.com/office/officeart/2011/layout/CircleProcess"/>
    <dgm:cxn modelId="{99C282CC-2441-49D4-9837-4D70CB356E56}" type="presParOf" srcId="{50379396-9449-4EDA-87D2-E995EA5F1664}" destId="{7E612769-9D95-4BB8-9C57-1ADEBAEBCC79}" srcOrd="0" destOrd="0" presId="urn:microsoft.com/office/officeart/2011/layout/CircleProcess"/>
    <dgm:cxn modelId="{B50ECFDA-56FB-4025-8F26-B57DC8600957}" type="presParOf" srcId="{FB8D054E-0738-4958-85B0-B6B8F00F5791}" destId="{99EF4506-5DB7-4D7C-B56C-A78A59882EE1}" srcOrd="8" destOrd="0" presId="urn:microsoft.com/office/officeart/2011/layout/CircleProcess"/>
    <dgm:cxn modelId="{E52927C0-1950-448E-9EBB-440A2952DAFA}" type="presParOf" srcId="{FB8D054E-0738-4958-85B0-B6B8F00F5791}" destId="{A64A6F44-0089-4238-A50A-6F52A67BD730}" srcOrd="9" destOrd="0" presId="urn:microsoft.com/office/officeart/2011/layout/CircleProcess"/>
    <dgm:cxn modelId="{18A11CBC-DA72-48D6-99E4-EB6563657407}" type="presParOf" srcId="{A64A6F44-0089-4238-A50A-6F52A67BD730}" destId="{6E3DB740-E4A6-4831-82FA-AE4A90849FB3}" srcOrd="0" destOrd="0" presId="urn:microsoft.com/office/officeart/2011/layout/CircleProcess"/>
    <dgm:cxn modelId="{403EEEA4-3A87-476D-A327-D07E02F40CE5}" type="presParOf" srcId="{FB8D054E-0738-4958-85B0-B6B8F00F5791}" destId="{0291C9C4-C764-4313-A263-80DD0A6B8C41}" srcOrd="10" destOrd="0" presId="urn:microsoft.com/office/officeart/2011/layout/CircleProcess"/>
    <dgm:cxn modelId="{445CF98F-6AB5-472F-92CB-69B68C3633E4}" type="presParOf" srcId="{0291C9C4-C764-4313-A263-80DD0A6B8C41}" destId="{67AC104A-0326-41C3-9C99-F628F19FDF21}" srcOrd="0" destOrd="0" presId="urn:microsoft.com/office/officeart/2011/layout/CircleProcess"/>
    <dgm:cxn modelId="{678CD254-0F6C-468C-9009-CA3147070AF1}" type="presParOf" srcId="{FB8D054E-0738-4958-85B0-B6B8F00F5791}" destId="{10491F03-6E0B-4E27-A24E-C34DD8497B08}" srcOrd="11" destOrd="0" presId="urn:microsoft.com/office/officeart/2011/layout/CircleProcess"/>
    <dgm:cxn modelId="{125DE934-F080-47EF-9164-11F554240E59}" type="presParOf" srcId="{FB8D054E-0738-4958-85B0-B6B8F00F5791}" destId="{F72D1F67-CD06-4517-A06F-0B97699E5564}" srcOrd="12" destOrd="0" presId="urn:microsoft.com/office/officeart/2011/layout/CircleProcess"/>
    <dgm:cxn modelId="{ED7AA335-AA31-4A5B-9249-7F5FCB99BD1E}" type="presParOf" srcId="{F72D1F67-CD06-4517-A06F-0B97699E5564}" destId="{33A0E31F-DA10-4470-8D2C-8C54E50334A9}" srcOrd="0" destOrd="0" presId="urn:microsoft.com/office/officeart/2011/layout/CircleProcess"/>
    <dgm:cxn modelId="{C8354996-56C8-4684-9D18-587A24B60891}" type="presParOf" srcId="{FB8D054E-0738-4958-85B0-B6B8F00F5791}" destId="{E787967F-AD88-409A-97DE-D15C9B28DF15}" srcOrd="13" destOrd="0" presId="urn:microsoft.com/office/officeart/2011/layout/CircleProcess"/>
    <dgm:cxn modelId="{D31509AD-7FC3-4554-B292-66950AC54563}" type="presParOf" srcId="{E787967F-AD88-409A-97DE-D15C9B28DF15}" destId="{2988547F-0E02-4159-98FB-2D02A750CF30}" srcOrd="0" destOrd="0" presId="urn:microsoft.com/office/officeart/2011/layout/CircleProcess"/>
    <dgm:cxn modelId="{170A43DC-56E4-47A4-A61C-A2DD92CFA527}" type="presParOf" srcId="{FB8D054E-0738-4958-85B0-B6B8F00F5791}" destId="{D0FAF285-61AD-402E-A30B-60C3A62AAAA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E58EF-60A9-49DD-8ABE-0B3248872760}">
      <dsp:nvSpPr>
        <dsp:cNvPr id="0" name=""/>
        <dsp:cNvSpPr/>
      </dsp:nvSpPr>
      <dsp:spPr>
        <a:xfrm>
          <a:off x="8894666" y="1695281"/>
          <a:ext cx="2028128" cy="20284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67D3E-DD0A-47DD-BB5A-D769A8457A6B}">
      <dsp:nvSpPr>
        <dsp:cNvPr id="0" name=""/>
        <dsp:cNvSpPr/>
      </dsp:nvSpPr>
      <dsp:spPr>
        <a:xfrm>
          <a:off x="8961586" y="1762908"/>
          <a:ext cx="1893207" cy="1893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Kiểm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tra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lại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9232507" y="2033417"/>
        <a:ext cx="1352445" cy="1352188"/>
      </dsp:txXfrm>
    </dsp:sp>
    <dsp:sp modelId="{CB5CC0BD-479A-4DCE-BABD-E7827D90D469}">
      <dsp:nvSpPr>
        <dsp:cNvPr id="0" name=""/>
        <dsp:cNvSpPr/>
      </dsp:nvSpPr>
      <dsp:spPr>
        <a:xfrm rot="2700000">
          <a:off x="6797575" y="1695386"/>
          <a:ext cx="2027893" cy="20278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1079F-20DA-4E79-AE34-E6825595E56E}">
      <dsp:nvSpPr>
        <dsp:cNvPr id="0" name=""/>
        <dsp:cNvSpPr/>
      </dsp:nvSpPr>
      <dsp:spPr>
        <a:xfrm>
          <a:off x="6866537" y="1762908"/>
          <a:ext cx="1893207" cy="1893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kiện, net.</a:t>
          </a:r>
        </a:p>
      </dsp:txBody>
      <dsp:txXfrm>
        <a:off x="7136379" y="2033417"/>
        <a:ext cx="1352445" cy="1352188"/>
      </dsp:txXfrm>
    </dsp:sp>
    <dsp:sp modelId="{A36EA0A5-59BD-4836-81D3-0C69E1B9B866}">
      <dsp:nvSpPr>
        <dsp:cNvPr id="0" name=""/>
        <dsp:cNvSpPr/>
      </dsp:nvSpPr>
      <dsp:spPr>
        <a:xfrm rot="2700000">
          <a:off x="4702526" y="1695386"/>
          <a:ext cx="2027893" cy="20278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12769-9D95-4BB8-9C57-1ADEBAEBCC79}">
      <dsp:nvSpPr>
        <dsp:cNvPr id="0" name=""/>
        <dsp:cNvSpPr/>
      </dsp:nvSpPr>
      <dsp:spPr>
        <a:xfrm>
          <a:off x="4770409" y="1762908"/>
          <a:ext cx="1893207" cy="1893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Nối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dây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040250" y="2033417"/>
        <a:ext cx="1352445" cy="1352188"/>
      </dsp:txXfrm>
    </dsp:sp>
    <dsp:sp modelId="{6E3DB740-E4A6-4831-82FA-AE4A90849FB3}">
      <dsp:nvSpPr>
        <dsp:cNvPr id="0" name=""/>
        <dsp:cNvSpPr/>
      </dsp:nvSpPr>
      <dsp:spPr>
        <a:xfrm rot="2700000">
          <a:off x="2606398" y="1695386"/>
          <a:ext cx="2027893" cy="20278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C104A-0326-41C3-9C99-F628F19FDF21}">
      <dsp:nvSpPr>
        <dsp:cNvPr id="0" name=""/>
        <dsp:cNvSpPr/>
      </dsp:nvSpPr>
      <dsp:spPr>
        <a:xfrm>
          <a:off x="2674281" y="1762908"/>
          <a:ext cx="1893207" cy="1893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Bố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2945201" y="2033417"/>
        <a:ext cx="1352445" cy="1352188"/>
      </dsp:txXfrm>
    </dsp:sp>
    <dsp:sp modelId="{33A0E31F-DA10-4470-8D2C-8C54E50334A9}">
      <dsp:nvSpPr>
        <dsp:cNvPr id="0" name=""/>
        <dsp:cNvSpPr/>
      </dsp:nvSpPr>
      <dsp:spPr>
        <a:xfrm rot="2700000">
          <a:off x="510269" y="1695386"/>
          <a:ext cx="2027893" cy="20278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8547F-0E02-4159-98FB-2D02A750CF30}">
      <dsp:nvSpPr>
        <dsp:cNvPr id="0" name=""/>
        <dsp:cNvSpPr/>
      </dsp:nvSpPr>
      <dsp:spPr>
        <a:xfrm>
          <a:off x="578152" y="1762908"/>
          <a:ext cx="1893207" cy="189320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Lựa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linh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849073" y="2033417"/>
        <a:ext cx="1352445" cy="1352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53E65-412E-459D-A188-CBB10C0270BE}" type="datetimeFigureOut">
              <a:rPr lang="en-US" smtClean="0"/>
              <a:t>05-Mar-21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BC346-CB1F-41A7-9971-FEA228A90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A2B-C93F-4649-9FED-8DDCB45082FB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1303-9FA3-4B02-806D-7FBDEC493DA4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7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6510-BD6C-4D12-BA34-75B6B478AD68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24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7E45-EB57-4550-92C8-ECAA398C830B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48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E968-1B5A-450B-AC28-EA7D6530A42F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715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A3FD-649E-4D07-9FC0-10A79F9FADE5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2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2B32-09A2-4C9A-B9D9-9F9001611281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8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224D-DBDE-4CB4-9BF2-44DA99BDF7D0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E09-4978-4536-8434-F0B9CD00516E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A196-3FF3-4BBB-8533-E40501F86A30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1929-A8C4-49AE-9719-8ECC04E51492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5136-AA48-4F3C-B8F5-5F768B8E1B90}" type="datetime1">
              <a:rPr lang="en-US" smtClean="0"/>
              <a:t>05-Mar-21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F9BB-CB57-4F7C-B931-A6F680658269}" type="datetime1">
              <a:rPr lang="en-US" smtClean="0"/>
              <a:t>05-Mar-21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21B4-8AF5-47A2-A34C-A04CB1B7E21C}" type="datetime1">
              <a:rPr lang="en-US" smtClean="0"/>
              <a:t>05-Mar-21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78AA-3251-45CE-9ABD-1952FC691A2B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6A8E-A3DF-404E-8092-6371C447D650}" type="datetime1">
              <a:rPr lang="en-US" smtClean="0"/>
              <a:t>05-Mar-21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5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B0BD-B45A-41BA-A013-91696DBF33F7}" type="datetime1">
              <a:rPr lang="en-US" smtClean="0"/>
              <a:t>05-Mar-21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5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ircuit board&#10;&#10;Description generated with high confidence">
            <a:extLst>
              <a:ext uri="{FF2B5EF4-FFF2-40B4-BE49-F238E27FC236}">
                <a16:creationId xmlns:a16="http://schemas.microsoft.com/office/drawing/2014/main" id="{0D53939F-CA9C-4EBE-AD35-1B1FA06D1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7" r="124"/>
          <a:stretch/>
        </p:blipFill>
        <p:spPr>
          <a:xfrm>
            <a:off x="0" y="1244600"/>
            <a:ext cx="3784600" cy="5613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97A01-D7EA-4A3D-93A5-E68487094B03}"/>
              </a:ext>
            </a:extLst>
          </p:cNvPr>
          <p:cNvSpPr txBox="1"/>
          <p:nvPr/>
        </p:nvSpPr>
        <p:spPr>
          <a:xfrm>
            <a:off x="4864100" y="17907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DESLAB TRAINING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DF14D-FB6C-4245-89AC-8C622C38F394}"/>
              </a:ext>
            </a:extLst>
          </p:cNvPr>
          <p:cNvSpPr txBox="1"/>
          <p:nvPr/>
        </p:nvSpPr>
        <p:spPr>
          <a:xfrm>
            <a:off x="3924300" y="2878554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PCB</a:t>
            </a:r>
          </a:p>
        </p:txBody>
      </p:sp>
      <p:pic>
        <p:nvPicPr>
          <p:cNvPr id="28" name="Picture 27" descr="A close up of a sign&#10;&#10;Description generated with high confidence">
            <a:extLst>
              <a:ext uri="{FF2B5EF4-FFF2-40B4-BE49-F238E27FC236}">
                <a16:creationId xmlns:a16="http://schemas.microsoft.com/office/drawing/2014/main" id="{D8668719-BC37-46A5-92F7-248367B7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34" y="268496"/>
            <a:ext cx="3084331" cy="7998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330B96-BA60-4825-8EAE-2ACBF3E415F1}"/>
              </a:ext>
            </a:extLst>
          </p:cNvPr>
          <p:cNvSpPr txBox="1"/>
          <p:nvPr/>
        </p:nvSpPr>
        <p:spPr>
          <a:xfrm>
            <a:off x="5435600" y="476662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1: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B51C0-A8FD-4CEA-B2C2-C516D6F3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4. Schematic –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C2F07-E152-40DF-9583-B8D817F9CA45}"/>
              </a:ext>
            </a:extLst>
          </p:cNvPr>
          <p:cNvSpPr txBox="1"/>
          <p:nvPr/>
        </p:nvSpPr>
        <p:spPr>
          <a:xfrm>
            <a:off x="819150" y="2236673"/>
            <a:ext cx="51910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việc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mạch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Từ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việc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tận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2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điểm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xa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cùng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0EB07-4AB9-4500-BFA7-533374D9E6EA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4.2. Net label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F2566-3616-4DAC-8933-E093677C0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785" r="47696" b="785"/>
          <a:stretch/>
        </p:blipFill>
        <p:spPr>
          <a:xfrm>
            <a:off x="6437236" y="2147896"/>
            <a:ext cx="512149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1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4. Schematic –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C2F07-E152-40DF-9583-B8D817F9CA45}"/>
              </a:ext>
            </a:extLst>
          </p:cNvPr>
          <p:cNvSpPr txBox="1"/>
          <p:nvPr/>
        </p:nvSpPr>
        <p:spPr>
          <a:xfrm>
            <a:off x="819150" y="2236673"/>
            <a:ext cx="9248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Ngoài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ra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còn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số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kiểu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như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Sheet Entry: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dùng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theo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độ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symbol.</a:t>
            </a:r>
          </a:p>
          <a:p>
            <a:pPr lvl="1"/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Off-Sheet connector: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ngang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hàng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Bus: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dạng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bus,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dạng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tắt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về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bus.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0EB07-4AB9-4500-BFA7-533374D9E6EA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4.3.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khác</a:t>
            </a:r>
            <a:endParaRPr lang="en-US" sz="2800" b="1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Schematic – power 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C2F07-E152-40DF-9583-B8D817F9CA45}"/>
              </a:ext>
            </a:extLst>
          </p:cNvPr>
          <p:cNvSpPr txBox="1"/>
          <p:nvPr/>
        </p:nvSpPr>
        <p:spPr>
          <a:xfrm>
            <a:off x="819150" y="2236673"/>
            <a:ext cx="7099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Đây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trọng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1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mạch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power port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thực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chất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cũng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việc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nhưng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thuộc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tính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biệt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mềm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kiểm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lỗi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9005B-7034-4F31-A68D-1AA9BDC6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04" y="1393793"/>
            <a:ext cx="3010255" cy="49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3043F-AA39-4BE6-9D43-9258C9836C59}"/>
              </a:ext>
            </a:extLst>
          </p:cNvPr>
          <p:cNvSpPr txBox="1"/>
          <p:nvPr/>
        </p:nvSpPr>
        <p:spPr>
          <a:xfrm>
            <a:off x="819150" y="2236673"/>
            <a:ext cx="107022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Template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Altium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định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những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thuộc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tính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chung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gồm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Khổ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giấy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Tiêu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đề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tháng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Người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48752-B4FF-4A9D-BA98-1E0BFBEEFCE4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5.1.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Tạo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10103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48752-B4FF-4A9D-BA98-1E0BFBEEFCE4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5.1.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Tạo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4A7FE-6C76-4977-9AEC-CBDB225F4094}"/>
              </a:ext>
            </a:extLst>
          </p:cNvPr>
          <p:cNvSpPr txBox="1"/>
          <p:nvPr/>
        </p:nvSpPr>
        <p:spPr>
          <a:xfrm>
            <a:off x="531812" y="2147896"/>
            <a:ext cx="58630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template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tiến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hành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bước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B1: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file schematic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File &gt; New &gt; Schematic.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B2: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Lưu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file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lại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đuôi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.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SchDot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B3: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template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sẵn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lập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khổ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giấy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Design &gt; Templates &gt; General Templates &gt;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E0D30-639F-40EE-96F8-E95D5F8B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313" y="2312475"/>
            <a:ext cx="5488084" cy="365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48752-B4FF-4A9D-BA98-1E0BFBEEFCE4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5.1.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Tạo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template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4A7FE-6C76-4977-9AEC-CBDB225F4094}"/>
              </a:ext>
            </a:extLst>
          </p:cNvPr>
          <p:cNvSpPr txBox="1"/>
          <p:nvPr/>
        </p:nvSpPr>
        <p:spPr>
          <a:xfrm>
            <a:off x="531812" y="2147896"/>
            <a:ext cx="8147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B4: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Chỉnh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/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thêm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số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cửa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sổ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Properties &gt;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23CC1-4A26-4D2E-9A30-FE447916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337" y="391104"/>
            <a:ext cx="1907513" cy="6283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BA414-BDF5-49BF-B1FF-97D77E8B478B}"/>
              </a:ext>
            </a:extLst>
          </p:cNvPr>
          <p:cNvSpPr txBox="1"/>
          <p:nvPr/>
        </p:nvSpPr>
        <p:spPr>
          <a:xfrm>
            <a:off x="531812" y="3278944"/>
            <a:ext cx="85971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import template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vào project:</a:t>
            </a:r>
          </a:p>
          <a:p>
            <a:r>
              <a:rPr lang="en-US" sz="24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Design &gt; Templates &gt; Project Templates &gt; Choose a File.</a:t>
            </a:r>
            <a:endParaRPr lang="en-US" sz="2800" b="1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CBD38-48FC-44FC-8472-6C2155C8AC42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5.2. Schematic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đơn</a:t>
            </a:r>
            <a:endParaRPr lang="en-US" sz="2800" b="1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5A339-BF4B-4ADA-8143-5C004390D3AE}"/>
              </a:ext>
            </a:extLst>
          </p:cNvPr>
          <p:cNvSpPr txBox="1"/>
          <p:nvPr/>
        </p:nvSpPr>
        <p:spPr>
          <a:xfrm>
            <a:off x="531812" y="2147896"/>
            <a:ext cx="55641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ít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thành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vùng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cụ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vùng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chia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rõ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hơn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bằng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ô bao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chú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thích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thêm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ô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C3051-DC9D-4772-BFFF-C2D13376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955" y="1471081"/>
            <a:ext cx="5272036" cy="400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CBD38-48FC-44FC-8472-6C2155C8AC42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5.2. Schematic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nhiều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– Sheet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mẹ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- 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5A339-BF4B-4ADA-8143-5C004390D3AE}"/>
              </a:ext>
            </a:extLst>
          </p:cNvPr>
          <p:cNvSpPr txBox="1"/>
          <p:nvPr/>
        </p:nvSpPr>
        <p:spPr>
          <a:xfrm>
            <a:off x="531811" y="2147896"/>
            <a:ext cx="11100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Altium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phép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nằm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lớn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hơn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qua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tính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symbol.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59735-36C3-48F5-B55C-B57E5C7F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63" y="3132944"/>
            <a:ext cx="7240874" cy="35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CBD38-48FC-44FC-8472-6C2155C8AC42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5.2. Schematic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nhiều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– Sheet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mẹ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- 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5A339-BF4B-4ADA-8143-5C004390D3AE}"/>
              </a:ext>
            </a:extLst>
          </p:cNvPr>
          <p:cNvSpPr txBox="1"/>
          <p:nvPr/>
        </p:nvSpPr>
        <p:spPr>
          <a:xfrm>
            <a:off x="531812" y="2147896"/>
            <a:ext cx="64685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Schematic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như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tầng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độ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trọng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Ưu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điểm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tổ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chúng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thấy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trực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hệ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thống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tương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nhưng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đánh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đổi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lại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đồng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bộ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mẹ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con,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điều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tạp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hơn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59735-36C3-48F5-B55C-B57E5C7F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180" y="2305831"/>
            <a:ext cx="4315009" cy="35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820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CBD38-48FC-44FC-8472-6C2155C8AC42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5.2. Schematic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nhiều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– Sheet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ngang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hàng</a:t>
            </a:r>
            <a:endParaRPr lang="en-US" sz="2800" b="1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5A339-BF4B-4ADA-8143-5C004390D3AE}"/>
              </a:ext>
            </a:extLst>
          </p:cNvPr>
          <p:cNvSpPr txBox="1"/>
          <p:nvPr/>
        </p:nvSpPr>
        <p:spPr>
          <a:xfrm>
            <a:off x="531812" y="2456619"/>
            <a:ext cx="69782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Schematic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này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phổ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biến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hơn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Ưu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điểm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dễ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dàng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thay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đồng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bộ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nhưng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cẩn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trọng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việc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qua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Off Sheet Connector.</a:t>
            </a:r>
          </a:p>
          <a:p>
            <a:pPr marL="457200" indent="-457200">
              <a:buFontTx/>
              <a:buChar char="-"/>
            </a:pP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Lưu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nguồn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cũng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qua Off Sheet Connector.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B7247-CDEC-4FEF-A71F-1F778724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073" y="2147896"/>
            <a:ext cx="4372442" cy="32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Mục tiêu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C09B-7CDE-43B7-9FB0-DED0DE6C894C}"/>
              </a:ext>
            </a:extLst>
          </p:cNvPr>
          <p:cNvSpPr txBox="1"/>
          <p:nvPr/>
        </p:nvSpPr>
        <p:spPr>
          <a:xfrm>
            <a:off x="1358900" y="1562100"/>
            <a:ext cx="939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PCB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Altium.</a:t>
            </a:r>
          </a:p>
          <a:p>
            <a:pPr marL="285750" indent="-28575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niệm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PCB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E17F988-514E-49F5-B03D-6DAA4F0ED7CF}"/>
              </a:ext>
            </a:extLst>
          </p:cNvPr>
          <p:cNvSpPr/>
          <p:nvPr/>
        </p:nvSpPr>
        <p:spPr>
          <a:xfrm>
            <a:off x="1524000" y="4038600"/>
            <a:ext cx="482600" cy="113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CAA69-8289-40D0-BDE0-B59E853B4EB2}"/>
              </a:ext>
            </a:extLst>
          </p:cNvPr>
          <p:cNvSpPr txBox="1"/>
          <p:nvPr/>
        </p:nvSpPr>
        <p:spPr>
          <a:xfrm>
            <a:off x="2006600" y="4342140"/>
            <a:ext cx="939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4702E-DFC1-43CF-AA80-2308495B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8BCDF62-EE99-4B81-ABC7-7160A75A8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3165"/>
              </p:ext>
            </p:extLst>
          </p:nvPr>
        </p:nvGraphicFramePr>
        <p:xfrm>
          <a:off x="647114" y="719666"/>
          <a:ext cx="1101307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71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8685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D4232-5122-4155-8C20-EB65729D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A636D-02A3-4978-B5D6-C28A93C85497}"/>
              </a:ext>
            </a:extLst>
          </p:cNvPr>
          <p:cNvSpPr txBox="1"/>
          <p:nvPr/>
        </p:nvSpPr>
        <p:spPr>
          <a:xfrm>
            <a:off x="921695" y="2305615"/>
            <a:ext cx="99672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Mở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khung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thư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D-B.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(wire): P-W (Place – Wire).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Xoay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SPACE.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 label: P-N (Place – Net label).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power port: P-O (Place – Power port).</a:t>
            </a:r>
          </a:p>
        </p:txBody>
      </p:sp>
    </p:spTree>
    <p:extLst>
      <p:ext uri="{BB962C8B-B14F-4D97-AF65-F5344CB8AC3E}">
        <p14:creationId xmlns:p14="http://schemas.microsoft.com/office/powerpoint/2010/main" val="399208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3143250" y="3075057"/>
            <a:ext cx="5905500" cy="1323439"/>
          </a:xfrm>
          <a:prstGeom prst="rect">
            <a:avLst/>
          </a:prstGeom>
          <a:noFill/>
        </p:spPr>
        <p:txBody>
          <a:bodyPr wrap="square" rtlCol="0">
            <a:prstTxWarp prst="textTriangleInverted">
              <a:avLst/>
            </a:prstTxWarp>
            <a:spAutoFit/>
          </a:bodyPr>
          <a:lstStyle/>
          <a:p>
            <a:pPr algn="ctr"/>
            <a:r>
              <a:rPr lang="en-US" sz="8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02605-0CCE-4033-9FD3-28925C1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5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Mục tiêu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C09B-7CDE-43B7-9FB0-DED0DE6C894C}"/>
              </a:ext>
            </a:extLst>
          </p:cNvPr>
          <p:cNvSpPr txBox="1"/>
          <p:nvPr/>
        </p:nvSpPr>
        <p:spPr>
          <a:xfrm>
            <a:off x="1311579" y="2014861"/>
            <a:ext cx="939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+ Yêu cầu trong quá trình học: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Nghiêm túc.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Trong quá trình học sẽ có một số kiến thức không có trong tài liệu 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⇨ Chuẩn bị note.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Mục tiêu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C09B-7CDE-43B7-9FB0-DED0DE6C894C}"/>
              </a:ext>
            </a:extLst>
          </p:cNvPr>
          <p:cNvSpPr txBox="1"/>
          <p:nvPr/>
        </p:nvSpPr>
        <p:spPr>
          <a:xfrm>
            <a:off x="1308100" y="1302082"/>
            <a:ext cx="10553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⇨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Yêu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sản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phẩm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Chip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: STM32F103C8T6.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Nạp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qua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chuẩn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SWD.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u ý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dán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Header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hàn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thết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vỏ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hộp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2E9BF-6527-4AC1-BDC1-84663F3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Mục tiêu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C09B-7CDE-43B7-9FB0-DED0DE6C894C}"/>
              </a:ext>
            </a:extLst>
          </p:cNvPr>
          <p:cNvSpPr txBox="1"/>
          <p:nvPr/>
        </p:nvSpPr>
        <p:spPr>
          <a:xfrm>
            <a:off x="1308100" y="1302082"/>
            <a:ext cx="10553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Máy chơi game.</a:t>
            </a:r>
          </a:p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Đồng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hồ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bàn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La bàn số.</a:t>
            </a:r>
          </a:p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Mạch thu phát hồng ngoại.</a:t>
            </a:r>
          </a:p>
          <a:p>
            <a:r>
              <a:rPr lang="vi-VN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Máy ấp trứng.</a:t>
            </a:r>
          </a:p>
          <a:p>
            <a:r>
              <a:rPr lang="vi-VN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Mạch đo tốc độ động cơ</a:t>
            </a:r>
          </a:p>
          <a:p>
            <a:r>
              <a:rPr lang="vi-VN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Mạch đo EC nước ( dùng cảm biến hồi hachi cho)</a:t>
            </a:r>
          </a:p>
          <a:p>
            <a:r>
              <a:rPr lang="vi-VN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Xe điều khiển dùng HC-05 + STM32</a:t>
            </a:r>
          </a:p>
          <a:p>
            <a:r>
              <a:rPr lang="vi-VN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+ Cải tiến mạch chuông, thêm việc gửi thông tin lên PC xem liệu có 2 nhóm bấm trùng và nhóm nào bấm trước 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D2E9BF-6527-4AC1-BDC1-84663F3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2. Schematic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8C09B-7CDE-43B7-9FB0-DED0DE6C894C}"/>
              </a:ext>
            </a:extLst>
          </p:cNvPr>
          <p:cNvSpPr txBox="1"/>
          <p:nvPr/>
        </p:nvSpPr>
        <p:spPr>
          <a:xfrm>
            <a:off x="1282700" y="1819401"/>
            <a:ext cx="1055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Schematic, hay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còn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gọi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sơ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đồ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nguyên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phép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người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thiết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biết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tương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với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qua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kí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hiệu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(symbol)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đường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(wire)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Schematic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chuyển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thành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netlist –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mô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tả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8BC19-6986-48DE-9DC0-286ACD823A97}"/>
              </a:ext>
            </a:extLst>
          </p:cNvPr>
          <p:cNvSpPr txBox="1"/>
          <p:nvPr/>
        </p:nvSpPr>
        <p:spPr>
          <a:xfrm>
            <a:off x="1282700" y="4432518"/>
            <a:ext cx="10553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Yêu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schematic: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Sắp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xếp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gọn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gàn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dễ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đọc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loại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nhóm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riêng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hoặc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sheet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theo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411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2. Schematic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6AB8-2CB3-44E2-96C2-6FDCF28F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02" y="1548864"/>
            <a:ext cx="6438726" cy="5013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4E2A9-D966-4A4A-AB67-24E9D5AEB4E9}"/>
              </a:ext>
            </a:extLst>
          </p:cNvPr>
          <p:cNvSpPr txBox="1"/>
          <p:nvPr/>
        </p:nvSpPr>
        <p:spPr>
          <a:xfrm>
            <a:off x="2180618" y="1916375"/>
            <a:ext cx="2853431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Vùng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vẽ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252069-82FE-4F8F-90B9-B903D6BCE80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34049" y="2177985"/>
            <a:ext cx="3877722" cy="2016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D44C47-C959-4F5B-9F1C-E5F5C29F8147}"/>
              </a:ext>
            </a:extLst>
          </p:cNvPr>
          <p:cNvSpPr txBox="1"/>
          <p:nvPr/>
        </p:nvSpPr>
        <p:spPr>
          <a:xfrm>
            <a:off x="2180618" y="3933019"/>
            <a:ext cx="2853431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Ô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thông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tin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B7A2A2-7D99-45D5-87AD-D0982745EB8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034049" y="4194629"/>
            <a:ext cx="5096922" cy="1915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6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3. Schematic -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4300-C1A7-4E97-9769-F32E8A01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22" y="3165158"/>
            <a:ext cx="2876550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BE76C-6ED5-4501-A4A1-1620268E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053" y="2174559"/>
            <a:ext cx="2790825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2BBD3F-7B34-4C8B-B327-C2DD6D16F36B}"/>
              </a:ext>
            </a:extLst>
          </p:cNvPr>
          <p:cNvSpPr txBox="1"/>
          <p:nvPr/>
        </p:nvSpPr>
        <p:spPr>
          <a:xfrm>
            <a:off x="3476348" y="3387944"/>
            <a:ext cx="5055093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tùy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ý)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50C18-856A-44BA-B183-CA8A0970876D}"/>
              </a:ext>
            </a:extLst>
          </p:cNvPr>
          <p:cNvSpPr txBox="1"/>
          <p:nvPr/>
        </p:nvSpPr>
        <p:spPr>
          <a:xfrm>
            <a:off x="4026147" y="5305979"/>
            <a:ext cx="3758953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chân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(Pin)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hoặc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không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0CBDF-F078-4A93-9B1D-5B4A39D8B71B}"/>
              </a:ext>
            </a:extLst>
          </p:cNvPr>
          <p:cNvSpPr txBox="1"/>
          <p:nvPr/>
        </p:nvSpPr>
        <p:spPr>
          <a:xfrm>
            <a:off x="4417381" y="1928074"/>
            <a:ext cx="2853431" cy="5232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Số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hiệu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F1790-61A5-4F2F-B36B-61BF8151D232}"/>
              </a:ext>
            </a:extLst>
          </p:cNvPr>
          <p:cNvSpPr txBox="1"/>
          <p:nvPr/>
        </p:nvSpPr>
        <p:spPr>
          <a:xfrm>
            <a:off x="4628380" y="4195957"/>
            <a:ext cx="2267505" cy="9541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hoặc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giá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trị</a:t>
            </a:r>
            <a:endParaRPr lang="en-US" sz="280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98B4E5-CF17-4CBD-990A-DC4C135FD18E}"/>
              </a:ext>
            </a:extLst>
          </p:cNvPr>
          <p:cNvCxnSpPr>
            <a:stCxn id="10" idx="1"/>
          </p:cNvCxnSpPr>
          <p:nvPr/>
        </p:nvCxnSpPr>
        <p:spPr>
          <a:xfrm flipH="1">
            <a:off x="1207363" y="2189684"/>
            <a:ext cx="3210018" cy="1198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B4E38-AFC5-4A79-BA39-F038A53DE19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70812" y="2189684"/>
            <a:ext cx="2254928" cy="26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37A6DF-AC87-4032-A1D1-32F417730F5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879600" y="3649554"/>
            <a:ext cx="1596748" cy="26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F89255-70ED-45F3-AF80-FF25B33351D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531441" y="3649554"/>
            <a:ext cx="1597980" cy="26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36413-9BFC-4B60-938A-B987A2E58F2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184169" y="4455346"/>
            <a:ext cx="2444211" cy="217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DCB8C-E920-43E5-8CFB-A3558B4F658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95885" y="4673011"/>
            <a:ext cx="2606643" cy="824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F6DA4E-A728-445D-9CAF-D4ECF2AC35A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816129" y="4234649"/>
            <a:ext cx="3210018" cy="17638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E6BEA4C-3BA8-409E-8AE7-4FF59AA47CF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785100" y="4717733"/>
            <a:ext cx="1296140" cy="1280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600" y="609600"/>
            <a:ext cx="590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4. Schematic –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4495B-46BE-40B9-A261-133CF301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52CE3-0BD3-4CE6-836E-DB805BBA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67" y="2312476"/>
            <a:ext cx="5382334" cy="36929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0C2F07-E152-40DF-9583-B8D817F9CA45}"/>
              </a:ext>
            </a:extLst>
          </p:cNvPr>
          <p:cNvSpPr txBox="1"/>
          <p:nvPr/>
        </p:nvSpPr>
        <p:spPr>
          <a:xfrm>
            <a:off x="819150" y="2236673"/>
            <a:ext cx="51910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cơ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bản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nhất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trên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schematic,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gần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nhau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cho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thấy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quan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rõ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ràng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giữa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linh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kiện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Khi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sử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dụng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wire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để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kết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nối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tên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đường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đó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sẽ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được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đặt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tự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động</a:t>
            </a:r>
            <a:r>
              <a:rPr lang="en-US" sz="280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30EB07-4AB9-4500-BFA7-533374D9E6EA}"/>
              </a:ext>
            </a:extLst>
          </p:cNvPr>
          <p:cNvSpPr txBox="1"/>
          <p:nvPr/>
        </p:nvSpPr>
        <p:spPr>
          <a:xfrm>
            <a:off x="819150" y="1471081"/>
            <a:ext cx="1055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4.1. </a:t>
            </a:r>
            <a:r>
              <a:rPr lang="en-US" sz="2800" b="1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Dây</a:t>
            </a:r>
            <a:r>
              <a:rPr lang="en-US" sz="2800" b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(wire)</a:t>
            </a:r>
          </a:p>
        </p:txBody>
      </p:sp>
    </p:spTree>
    <p:extLst>
      <p:ext uri="{BB962C8B-B14F-4D97-AF65-F5344CB8AC3E}">
        <p14:creationId xmlns:p14="http://schemas.microsoft.com/office/powerpoint/2010/main" val="33453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1497</TotalTime>
  <Words>1192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Vu Huynh Tuan</dc:creator>
  <cp:lastModifiedBy>Hai Thai</cp:lastModifiedBy>
  <cp:revision>46</cp:revision>
  <dcterms:created xsi:type="dcterms:W3CDTF">2018-09-07T07:04:24Z</dcterms:created>
  <dcterms:modified xsi:type="dcterms:W3CDTF">2021-03-05T02:52:57Z</dcterms:modified>
</cp:coreProperties>
</file>